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77" r:id="rId7"/>
    <p:sldId id="264" r:id="rId8"/>
    <p:sldId id="290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1" autoAdjust="0"/>
    <p:restoredTop sz="93204" autoAdjust="0"/>
  </p:normalViewPr>
  <p:slideViewPr>
    <p:cSldViewPr snapToGrid="0">
      <p:cViewPr varScale="1">
        <p:scale>
          <a:sx n="60" d="100"/>
          <a:sy n="60" d="100"/>
        </p:scale>
        <p:origin x="84" y="249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German Car Purchase Data Analysis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C37BD-D840-CB23-1A8E-4DE560277499}"/>
              </a:ext>
            </a:extLst>
          </p:cNvPr>
          <p:cNvSpPr txBox="1">
            <a:spLocks/>
          </p:cNvSpPr>
          <p:nvPr/>
        </p:nvSpPr>
        <p:spPr>
          <a:xfrm>
            <a:off x="7813572" y="6180082"/>
            <a:ext cx="4378428" cy="757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By Jadon Oliver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Question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graph showing a green line&#10;&#10;Description automatically generated">
            <a:extLst>
              <a:ext uri="{FF2B5EF4-FFF2-40B4-BE49-F238E27FC236}">
                <a16:creationId xmlns:a16="http://schemas.microsoft.com/office/drawing/2014/main" id="{6DF8540A-220C-168D-E6C1-AB5A33803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36" y="1723260"/>
            <a:ext cx="7790927" cy="48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Question 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 descr="A graph showing the difference between horse power and horse power&#10;&#10;Description automatically generated">
            <a:extLst>
              <a:ext uri="{FF2B5EF4-FFF2-40B4-BE49-F238E27FC236}">
                <a16:creationId xmlns:a16="http://schemas.microsoft.com/office/drawing/2014/main" id="{D7CD05A9-C5B2-28A8-EC7F-A60FBA799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23" y="1863461"/>
            <a:ext cx="7410242" cy="44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0B2D669E-A792-706A-C8DB-A38B35D65AC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Look more into the statistics of specific car manufacturers.</a:t>
            </a:r>
          </a:p>
          <a:p>
            <a:r>
              <a:rPr lang="en-US" dirty="0"/>
              <a:t>Look at statistics relating to things like color and price.</a:t>
            </a:r>
          </a:p>
          <a:p>
            <a:r>
              <a:rPr lang="en-US" dirty="0"/>
              <a:t>Look at year statistics relating to price, mileage and fuel consumption.</a:t>
            </a:r>
          </a:p>
          <a:p>
            <a:r>
              <a:rPr lang="en-US" dirty="0"/>
              <a:t>Fuel type in relevance to car manufacturers.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Jadon Oliver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DFD1709-CC64-7807-182C-8604FAC95BEA}"/>
              </a:ext>
            </a:extLst>
          </p:cNvPr>
          <p:cNvSpPr txBox="1">
            <a:spLocks/>
          </p:cNvSpPr>
          <p:nvPr/>
        </p:nvSpPr>
        <p:spPr>
          <a:xfrm>
            <a:off x="5074580" y="3622105"/>
            <a:ext cx="5783506" cy="237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German Car Listing Dataset</a:t>
            </a:r>
          </a:p>
          <a:p>
            <a:r>
              <a:rPr lang="en-US" sz="2800" dirty="0"/>
              <a:t>Via Kaggle Csv Data File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-330556"/>
            <a:ext cx="6343650" cy="2005724"/>
          </a:xfrm>
        </p:spPr>
        <p:txBody>
          <a:bodyPr>
            <a:normAutofit/>
          </a:bodyPr>
          <a:lstStyle/>
          <a:p>
            <a:r>
              <a:rPr lang="en-ZA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3950" y="1696161"/>
            <a:ext cx="6338887" cy="504630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Do manual or automatic vehicles get better mileage?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Is there a fuel type that is the most efficient for gas mileage?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vehicle fuel type has the most power (in kW)?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is the average Price for cars in different ranges of gas mileage?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Is there a correlation between a car’s horsepower and its price?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Benefits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Consumer Benefit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Private Seller Benefit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Car Dealership Benefit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Car Manufacturer Benefit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070" y="152400"/>
            <a:ext cx="5288206" cy="979714"/>
          </a:xfrm>
        </p:spPr>
        <p:txBody>
          <a:bodyPr>
            <a:normAutofit fontScale="90000"/>
          </a:bodyPr>
          <a:lstStyle/>
          <a:p>
            <a:r>
              <a:rPr lang="en-US" dirty="0"/>
              <a:t>Key Data​ 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1477477"/>
            <a:ext cx="6594768" cy="496142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Price in Euro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in kilowatts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Metric Horsepower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Transmission type (manual or automatic)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Fuel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Fuel consumption in liters per 100 km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Fuel consumption in grams per km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Mileage in km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2" y="368299"/>
            <a:ext cx="6449786" cy="1520951"/>
          </a:xfrm>
        </p:spPr>
        <p:txBody>
          <a:bodyPr>
            <a:normAutofit/>
          </a:bodyPr>
          <a:lstStyle/>
          <a:p>
            <a:r>
              <a:rPr lang="en-US" dirty="0"/>
              <a:t>Tools Used for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3" y="2141786"/>
            <a:ext cx="6449785" cy="389071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Pandas Python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Matplotlib Python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Seaborn Python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A graph showing a number of fuel consumption&#10;&#10;Description automatically generated">
            <a:extLst>
              <a:ext uri="{FF2B5EF4-FFF2-40B4-BE49-F238E27FC236}">
                <a16:creationId xmlns:a16="http://schemas.microsoft.com/office/drawing/2014/main" id="{23946F8A-B25E-6D37-5992-113F25ED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99" y="1854980"/>
            <a:ext cx="6300801" cy="41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843FE2DD-7949-654F-5170-FC01E3CD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0" y="1737878"/>
            <a:ext cx="7421889" cy="4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Question 3​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graph of power consumption">
            <a:extLst>
              <a:ext uri="{FF2B5EF4-FFF2-40B4-BE49-F238E27FC236}">
                <a16:creationId xmlns:a16="http://schemas.microsoft.com/office/drawing/2014/main" id="{353F44EE-EAA0-206D-9D85-C49E5E17A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22" y="2012177"/>
            <a:ext cx="7151050" cy="42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{578D1BF6-68BB-4F33-B895-8D5A917D3790}tf33968143_win32</Template>
  <TotalTime>1272</TotalTime>
  <Words>230</Words>
  <Application>Microsoft Office PowerPoint</Application>
  <PresentationFormat>Widescreen</PresentationFormat>
  <Paragraphs>64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German Car Purchase Data Analysis</vt:lpstr>
      <vt:lpstr>Project Overview</vt:lpstr>
      <vt:lpstr>Questions</vt:lpstr>
      <vt:lpstr>Benefits and Purpose</vt:lpstr>
      <vt:lpstr>Key Data​ Points</vt:lpstr>
      <vt:lpstr>Tools Used for data analysis</vt:lpstr>
      <vt:lpstr>Question 1</vt:lpstr>
      <vt:lpstr>Question 2</vt:lpstr>
      <vt:lpstr>Question 3​</vt:lpstr>
      <vt:lpstr>Question 4</vt:lpstr>
      <vt:lpstr>Question 5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German Car Purchase Data Analysis</dc:title>
  <dc:creator>jadon oliver</dc:creator>
  <cp:lastModifiedBy>jadon oliver</cp:lastModifiedBy>
  <cp:revision>2</cp:revision>
  <dcterms:created xsi:type="dcterms:W3CDTF">2024-05-04T06:21:54Z</dcterms:created>
  <dcterms:modified xsi:type="dcterms:W3CDTF">2024-05-05T03:34:08Z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